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0"/>
  </p:notesMasterIdLst>
  <p:sldIdLst>
    <p:sldId id="263" r:id="rId2"/>
    <p:sldId id="262" r:id="rId3"/>
    <p:sldId id="256" r:id="rId4"/>
    <p:sldId id="257" r:id="rId5"/>
    <p:sldId id="260" r:id="rId6"/>
    <p:sldId id="258" r:id="rId7"/>
    <p:sldId id="261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304" y="-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3BA6A-8B20-8948-9D40-AB97E7B5DD0C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7F0609-0818-3F40-A154-8795C724CF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0613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Rebellious Slave by </a:t>
            </a:r>
            <a:r>
              <a:rPr lang="en-US" dirty="0" err="1" smtClean="0"/>
              <a:t>Michaelangelo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F0609-0818-3F40-A154-8795C724CF8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8668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Serge </a:t>
            </a:r>
            <a:r>
              <a:rPr lang="en-US" dirty="0" err="1" smtClean="0"/>
              <a:t>Nubret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F0609-0818-3F40-A154-8795C724CF8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3625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Ezra Pound edits</a:t>
            </a:r>
            <a:r>
              <a:rPr lang="en-US" baseline="0" dirty="0" smtClean="0"/>
              <a:t> of T.S. Eliot’s </a:t>
            </a:r>
            <a:r>
              <a:rPr lang="en-US" i="1" baseline="0" dirty="0" smtClean="0"/>
              <a:t>The</a:t>
            </a:r>
            <a:r>
              <a:rPr lang="en-US" baseline="0" dirty="0" smtClean="0"/>
              <a:t> </a:t>
            </a:r>
            <a:r>
              <a:rPr lang="en-US" i="1" baseline="0" dirty="0" smtClean="0"/>
              <a:t>Wasteland.</a:t>
            </a:r>
          </a:p>
          <a:p>
            <a:r>
              <a:rPr lang="en-US" i="0" baseline="0" dirty="0" smtClean="0"/>
              <a:t>The arrow points to the word “</a:t>
            </a:r>
            <a:r>
              <a:rPr lang="en-US" i="0" baseline="0" dirty="0" err="1" smtClean="0"/>
              <a:t>bulls__t</a:t>
            </a:r>
            <a:r>
              <a:rPr lang="en-US" i="0" baseline="0" dirty="0" smtClean="0"/>
              <a:t>.”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F0609-0818-3F40-A154-8795C724CF8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5109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Rowling outline</a:t>
            </a:r>
            <a:r>
              <a:rPr lang="en-US" baseline="0" dirty="0" smtClean="0"/>
              <a:t> for Harry Potter book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7F0609-0818-3F40-A154-8795C724CF8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61888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4773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372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7650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6419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7940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499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2272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316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6594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561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530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BD26-996D-9846-B7DD-9D4ABF40FDA9}" type="datetimeFigureOut">
              <a:rPr lang="en-US" smtClean="0"/>
              <a:pPr/>
              <a:t>12/2/15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07395-91D8-9E4D-A073-7B46D4E8F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267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Noodle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you finish quiz, work on outline using writing software (Noodle Tools).</a:t>
            </a:r>
          </a:p>
          <a:p>
            <a:r>
              <a:rPr lang="en-US" dirty="0" smtClean="0"/>
              <a:t>Due Monday:</a:t>
            </a:r>
          </a:p>
          <a:p>
            <a:pPr lvl="1"/>
            <a:r>
              <a:rPr lang="en-US" dirty="0" smtClean="0"/>
              <a:t>Clear research question</a:t>
            </a:r>
          </a:p>
          <a:p>
            <a:pPr lvl="1"/>
            <a:r>
              <a:rPr lang="en-US" dirty="0" smtClean="0"/>
              <a:t>Clear argument</a:t>
            </a:r>
          </a:p>
          <a:p>
            <a:pPr lvl="1"/>
            <a:r>
              <a:rPr lang="en-US" dirty="0" smtClean="0"/>
              <a:t>Outline with short sentences for sub-headings.</a:t>
            </a:r>
          </a:p>
          <a:p>
            <a:pPr lvl="1"/>
            <a:r>
              <a:rPr lang="en-US" dirty="0" smtClean="0"/>
              <a:t>Five </a:t>
            </a:r>
            <a:r>
              <a:rPr lang="en-US" dirty="0" err="1" smtClean="0"/>
              <a:t>notecards</a:t>
            </a:r>
            <a:endParaRPr lang="en-US" dirty="0" smtClean="0"/>
          </a:p>
          <a:p>
            <a:pPr lvl="1"/>
            <a:r>
              <a:rPr lang="en-US" dirty="0" smtClean="0"/>
              <a:t>Five sources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26306"/>
            <a:ext cx="7772400" cy="1470025"/>
          </a:xfrm>
        </p:spPr>
        <p:txBody>
          <a:bodyPr/>
          <a:lstStyle/>
          <a:p>
            <a:r>
              <a:rPr lang="en-US" dirty="0" smtClean="0"/>
              <a:t>Chisel your writing.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3009900"/>
            <a:ext cx="7940925" cy="2463364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Use techniques and tools 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(including software tools) 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to “chisel” your writing.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084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01759"/>
            <a:ext cx="1839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Chisel your writing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429672" y="5637555"/>
            <a:ext cx="1714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Michelangelo, </a:t>
            </a:r>
            <a:r>
              <a:rPr lang="en-US" sz="2000" i="1" dirty="0" smtClean="0"/>
              <a:t>Rebellious Slave</a:t>
            </a:r>
            <a:endParaRPr lang="en-US" sz="2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66" y="5486400"/>
            <a:ext cx="1759791" cy="116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228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300" y="0"/>
            <a:ext cx="458390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301759"/>
            <a:ext cx="1839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Chisel your writing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145034" y="5692381"/>
            <a:ext cx="1714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Serge </a:t>
            </a:r>
            <a:r>
              <a:rPr lang="en-US" sz="2000" dirty="0" err="1" smtClean="0"/>
              <a:t>Nubret</a:t>
            </a:r>
            <a:r>
              <a:rPr lang="en-US" sz="2000" dirty="0" smtClean="0"/>
              <a:t>, International Champion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34" y="4555066"/>
            <a:ext cx="1762316" cy="215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5096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1700" y="1634586"/>
            <a:ext cx="2857500" cy="2857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200" y="139709"/>
            <a:ext cx="3492500" cy="2324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9000" y="3456196"/>
            <a:ext cx="2552700" cy="3187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301759"/>
            <a:ext cx="1839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Chisel your writing</a:t>
            </a:r>
            <a:endParaRPr 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6743735" y="6243786"/>
            <a:ext cx="2168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Cut diamonds</a:t>
            </a:r>
            <a:endParaRPr lang="en-U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1" y="5261507"/>
            <a:ext cx="2103966" cy="138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4795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735" y="0"/>
            <a:ext cx="5463729" cy="6858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6519333" y="3026833"/>
            <a:ext cx="1439334" cy="33866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1301759"/>
            <a:ext cx="1839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Chisel your writing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429672" y="5287267"/>
            <a:ext cx="1714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Ezra Pound’s edits of T.S. Eliot’s </a:t>
            </a:r>
            <a:r>
              <a:rPr lang="en-US" sz="2000" i="1" dirty="0" smtClean="0"/>
              <a:t>The Wasteland</a:t>
            </a:r>
            <a:endParaRPr lang="en-US" sz="20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50" y="5306839"/>
            <a:ext cx="1924085" cy="130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577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"/>
            <a:ext cx="9144000" cy="65388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93833"/>
            <a:ext cx="1179828" cy="11641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97866" y="5971605"/>
            <a:ext cx="5046134" cy="706967"/>
          </a:xfrm>
          <a:prstGeom prst="rect">
            <a:avLst/>
          </a:prstGeom>
          <a:solidFill>
            <a:schemeClr val="bg1"/>
          </a:solidFill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J.K. Rowling, </a:t>
            </a:r>
            <a:r>
              <a:rPr lang="en-US" i="1" dirty="0">
                <a:solidFill>
                  <a:schemeClr val="tx1"/>
                </a:solidFill>
              </a:rPr>
              <a:t>Harry Potter </a:t>
            </a:r>
            <a:r>
              <a:rPr lang="en-US" dirty="0" smtClean="0">
                <a:solidFill>
                  <a:schemeClr val="tx1"/>
                </a:solidFill>
              </a:rPr>
              <a:t>outline, Book Five</a:t>
            </a:r>
          </a:p>
          <a:p>
            <a:r>
              <a:rPr lang="en-US" i="1" dirty="0" smtClean="0">
                <a:solidFill>
                  <a:schemeClr val="tx1"/>
                </a:solidFill>
              </a:rPr>
              <a:t>Creative writers make outlines.</a:t>
            </a:r>
            <a:endParaRPr lang="en-US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116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9200" y="1301759"/>
            <a:ext cx="2255210" cy="1729552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Direct Quotation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8705" y="1487876"/>
            <a:ext cx="2453828" cy="1729552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Paraphrase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114" y="3590461"/>
            <a:ext cx="6328419" cy="2428426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My </a:t>
            </a:r>
            <a:r>
              <a:rPr lang="en-US" sz="2400" dirty="0" smtClean="0">
                <a:solidFill>
                  <a:schemeClr val="tx1"/>
                </a:solidFill>
              </a:rPr>
              <a:t>Ideas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Adadfdffdalkjf;dlfkj;lfjdl;fjsdjl;fj</a:t>
            </a:r>
            <a:r>
              <a:rPr lang="en-US" sz="2400" dirty="0" smtClean="0">
                <a:solidFill>
                  <a:schemeClr val="tx1"/>
                </a:solidFill>
              </a:rPr>
              <a:t> (Jones).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301759"/>
            <a:ext cx="18392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Chisel your writing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4268705" y="623101"/>
            <a:ext cx="2453828" cy="493446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Source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10401" y="623101"/>
            <a:ext cx="1856308" cy="5395786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Outline your </a:t>
            </a:r>
            <a:r>
              <a:rPr lang="en-US" sz="2400" dirty="0" smtClean="0">
                <a:solidFill>
                  <a:schemeClr val="tx1"/>
                </a:solidFill>
              </a:rPr>
              <a:t>ideas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I.</a:t>
            </a: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/>
            <a:r>
              <a:rPr lang="en-US" sz="2400" dirty="0" smtClean="0">
                <a:solidFill>
                  <a:schemeClr val="tx1"/>
                </a:solidFill>
              </a:rPr>
              <a:t>II.</a:t>
            </a: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/>
            <a:r>
              <a:rPr lang="en-US" sz="2400" dirty="0" smtClean="0">
                <a:solidFill>
                  <a:schemeClr val="tx1"/>
                </a:solidFill>
              </a:rPr>
              <a:t>III.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 algn="ctr">
              <a:buAutoNum type="alphaUcPeriod"/>
            </a:pPr>
            <a:r>
              <a:rPr lang="en-US" sz="2400" dirty="0" smtClean="0">
                <a:solidFill>
                  <a:schemeClr val="tx1"/>
                </a:solidFill>
              </a:rPr>
              <a:t>Sentence</a:t>
            </a:r>
          </a:p>
          <a:p>
            <a:pPr marL="457200" indent="-457200"/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3180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179</Words>
  <Application>Microsoft Macintosh PowerPoint</Application>
  <PresentationFormat>On-screen Show (4:3)</PresentationFormat>
  <Paragraphs>49</Paragraphs>
  <Slides>8</Slides>
  <Notes>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Noodle Tools</vt:lpstr>
      <vt:lpstr>Chisel your writing.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Hagerty</dc:creator>
  <cp:lastModifiedBy>Hagerty</cp:lastModifiedBy>
  <cp:revision>12</cp:revision>
  <dcterms:created xsi:type="dcterms:W3CDTF">2015-12-02T14:06:50Z</dcterms:created>
  <dcterms:modified xsi:type="dcterms:W3CDTF">2015-12-02T17:12:14Z</dcterms:modified>
</cp:coreProperties>
</file>